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899" y="-145867"/>
            <a:ext cx="18846695" cy="5722929"/>
            <a:chOff x="-147899" y="-145867"/>
            <a:chExt cx="18846695" cy="57229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899" y="-145867"/>
              <a:ext cx="18846695" cy="57229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31812" y="-145867"/>
            <a:ext cx="11274910" cy="5722929"/>
            <a:chOff x="7131812" y="-145867"/>
            <a:chExt cx="11274910" cy="57229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1812" y="-145867"/>
              <a:ext cx="11274910" cy="57229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31812" y="0"/>
            <a:ext cx="11153902" cy="5577062"/>
            <a:chOff x="7131812" y="0"/>
            <a:chExt cx="11153902" cy="5577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1812" y="0"/>
              <a:ext cx="11153902" cy="55770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69" y="2235191"/>
            <a:ext cx="7729117" cy="21764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52859" y="7033068"/>
            <a:ext cx="2854938" cy="29875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37621" y="5798802"/>
            <a:ext cx="5044761" cy="10492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07683" y="8864450"/>
            <a:ext cx="8883553" cy="92197"/>
            <a:chOff x="4807683" y="8864450"/>
            <a:chExt cx="8883553" cy="921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7683" y="8864450"/>
              <a:ext cx="8883553" cy="9219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5169" y="1886175"/>
            <a:ext cx="3800735" cy="6891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94958" y="-152189"/>
            <a:ext cx="6300120" cy="10504570"/>
            <a:chOff x="11994958" y="-152189"/>
            <a:chExt cx="6300120" cy="105045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94958" y="-152189"/>
              <a:ext cx="6300120" cy="105045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4580" y="4234748"/>
            <a:ext cx="8953529" cy="92197"/>
            <a:chOff x="-3414580" y="4234748"/>
            <a:chExt cx="8953529" cy="92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3414580" y="4234748"/>
              <a:ext cx="8953529" cy="921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4599248" y="4154748"/>
            <a:ext cx="4595759" cy="11821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3236" y="2047053"/>
            <a:ext cx="4860879" cy="19503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3185" y="3477786"/>
            <a:ext cx="4621299" cy="21832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2234" y="4931377"/>
            <a:ext cx="2611122" cy="20448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899" y="-145867"/>
            <a:ext cx="614646" cy="10504570"/>
            <a:chOff x="-147899" y="-145867"/>
            <a:chExt cx="614646" cy="105045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899" y="-145867"/>
              <a:ext cx="614646" cy="105045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630" y="1275039"/>
            <a:ext cx="182853" cy="1828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81873" y="1370276"/>
            <a:ext cx="8282353" cy="92197"/>
            <a:chOff x="10281873" y="1370276"/>
            <a:chExt cx="8282353" cy="921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1873" y="1370276"/>
              <a:ext cx="8282353" cy="921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234" y="2047053"/>
            <a:ext cx="2367528" cy="19503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3185" y="3477786"/>
            <a:ext cx="4621299" cy="21832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81873" y="1751466"/>
            <a:ext cx="7880491" cy="7216674"/>
            <a:chOff x="10281873" y="1751466"/>
            <a:chExt cx="7880491" cy="72166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81873" y="1751466"/>
              <a:ext cx="7880491" cy="7216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0188" y="-1746959"/>
            <a:ext cx="6300120" cy="9770009"/>
            <a:chOff x="1070188" y="-1746959"/>
            <a:chExt cx="6300120" cy="9770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188" y="-1746959"/>
              <a:ext cx="6300120" cy="97700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5964" y="2082212"/>
            <a:ext cx="4702502" cy="12724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583221" y="8719195"/>
            <a:ext cx="8953529" cy="92197"/>
            <a:chOff x="-1583221" y="8719195"/>
            <a:chExt cx="8953529" cy="921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583221" y="8719195"/>
              <a:ext cx="8953529" cy="921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7520" y="3039000"/>
            <a:ext cx="3848675" cy="12816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09803" y="1276832"/>
            <a:ext cx="5565830" cy="13603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29080" y="6029736"/>
            <a:ext cx="8580784" cy="6377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29080" y="3084315"/>
            <a:ext cx="8060318" cy="12644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29079" y="4842202"/>
            <a:ext cx="6684025" cy="6352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350620"/>
            <a:ext cx="18502761" cy="5259666"/>
            <a:chOff x="0" y="5350620"/>
            <a:chExt cx="18502761" cy="52596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350620"/>
              <a:ext cx="18502761" cy="52596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526" y="1187593"/>
            <a:ext cx="4970698" cy="11822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36674" y="1732142"/>
            <a:ext cx="5892517" cy="92197"/>
            <a:chOff x="14136674" y="1732142"/>
            <a:chExt cx="5892517" cy="921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136674" y="1732142"/>
              <a:ext cx="5892517" cy="92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8495" y="7558789"/>
            <a:ext cx="3482353" cy="1755520"/>
            <a:chOff x="1248495" y="7558789"/>
            <a:chExt cx="3482353" cy="17555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8558" y="7516885"/>
              <a:ext cx="1300488" cy="49572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0401" y="8127763"/>
              <a:ext cx="2634233" cy="12442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9686" y="7558789"/>
            <a:ext cx="3482353" cy="1755520"/>
            <a:chOff x="9439686" y="7558789"/>
            <a:chExt cx="3482353" cy="17555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9711" y="7516885"/>
              <a:ext cx="1293224" cy="50186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1591" y="8127763"/>
              <a:ext cx="2872196" cy="1244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35238" y="7581197"/>
            <a:ext cx="3482353" cy="1755520"/>
            <a:chOff x="13535238" y="7581197"/>
            <a:chExt cx="3482353" cy="17555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85369" y="7539294"/>
              <a:ext cx="1316970" cy="49739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97144" y="8150172"/>
              <a:ext cx="2997272" cy="12472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44095" y="7558789"/>
            <a:ext cx="3482353" cy="1755520"/>
            <a:chOff x="5344095" y="7558789"/>
            <a:chExt cx="3482353" cy="17555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94139" y="7516885"/>
              <a:ext cx="1301884" cy="49739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06001" y="8127763"/>
              <a:ext cx="2348907" cy="12442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73295" y="1746919"/>
            <a:ext cx="6171429" cy="2883214"/>
            <a:chOff x="9473295" y="1746919"/>
            <a:chExt cx="6171429" cy="28832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73295" y="1746919"/>
              <a:ext cx="6171429" cy="28832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82698" y="5898059"/>
            <a:ext cx="1396328" cy="1396328"/>
            <a:chOff x="10482698" y="5898059"/>
            <a:chExt cx="1396328" cy="139632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82698" y="5898059"/>
              <a:ext cx="1396328" cy="13963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88831" y="5899821"/>
            <a:ext cx="1401681" cy="1401681"/>
            <a:chOff x="2288831" y="5899821"/>
            <a:chExt cx="1401681" cy="140168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88831" y="5899821"/>
              <a:ext cx="1401681" cy="14016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84790" y="5900290"/>
            <a:ext cx="1400962" cy="1400962"/>
            <a:chOff x="6384790" y="5900290"/>
            <a:chExt cx="1400962" cy="140096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84790" y="5900290"/>
              <a:ext cx="1400962" cy="14009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76709" y="5898059"/>
            <a:ext cx="1399410" cy="1399410"/>
            <a:chOff x="14576709" y="5898059"/>
            <a:chExt cx="1399410" cy="13994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76709" y="5898059"/>
              <a:ext cx="1399410" cy="13994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94958" y="-152189"/>
            <a:ext cx="6300120" cy="10504570"/>
            <a:chOff x="11994958" y="-152189"/>
            <a:chExt cx="6300120" cy="105045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94958" y="-152189"/>
              <a:ext cx="6300120" cy="105045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4580" y="4234748"/>
            <a:ext cx="8953529" cy="92197"/>
            <a:chOff x="-3414580" y="4234748"/>
            <a:chExt cx="8953529" cy="92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3414580" y="4234748"/>
              <a:ext cx="8953529" cy="921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4599248" y="4154748"/>
            <a:ext cx="4595759" cy="11821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234" y="2047053"/>
            <a:ext cx="2367528" cy="19503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3185" y="3477786"/>
            <a:ext cx="4621299" cy="21832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2234" y="4931377"/>
            <a:ext cx="2611122" cy="20448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A4C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67480" y="3913614"/>
            <a:ext cx="7496247" cy="20013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27411" y="2652248"/>
            <a:ext cx="6089236" cy="92197"/>
            <a:chOff x="13827411" y="2652248"/>
            <a:chExt cx="6089236" cy="921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3827411" y="2652248"/>
              <a:ext cx="6089236" cy="921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19528" y="7079752"/>
            <a:ext cx="6089236" cy="92197"/>
            <a:chOff x="-1519528" y="7079752"/>
            <a:chExt cx="6089236" cy="921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1519528" y="7079752"/>
              <a:ext cx="6089236" cy="921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872669"/>
            <a:ext cx="6325090" cy="9108924"/>
            <a:chOff x="0" y="-872669"/>
            <a:chExt cx="6325090" cy="91089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872669"/>
              <a:ext cx="6325090" cy="91089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9484" y="8997189"/>
            <a:ext cx="6433959" cy="92197"/>
            <a:chOff x="-109484" y="8997189"/>
            <a:chExt cx="6433959" cy="92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9484" y="8997189"/>
              <a:ext cx="6433959" cy="921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17183" y="866584"/>
            <a:ext cx="3762983" cy="161596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8936" y="1138298"/>
            <a:ext cx="2711261" cy="22232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3848310" y="4581637"/>
            <a:ext cx="5714709" cy="11180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20048" y="-57623"/>
            <a:ext cx="4604082" cy="3453061"/>
            <a:chOff x="13720048" y="-57623"/>
            <a:chExt cx="4604082" cy="34530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20048" y="-57623"/>
              <a:ext cx="4604082" cy="3453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20048" y="3399851"/>
            <a:ext cx="4604082" cy="3453061"/>
            <a:chOff x="13720048" y="3399851"/>
            <a:chExt cx="4604082" cy="34530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20048" y="3399851"/>
              <a:ext cx="4604082" cy="34530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20048" y="6857324"/>
            <a:ext cx="4604082" cy="3453061"/>
            <a:chOff x="13720048" y="6857324"/>
            <a:chExt cx="4604082" cy="34530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20048" y="6857324"/>
              <a:ext cx="4604082" cy="345306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64802" y="3974973"/>
            <a:ext cx="4922396" cy="24157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64802" y="7793586"/>
            <a:ext cx="4391465" cy="16159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899" y="-145867"/>
            <a:ext cx="614646" cy="10504570"/>
            <a:chOff x="-147899" y="-145867"/>
            <a:chExt cx="614646" cy="105045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899" y="-145867"/>
              <a:ext cx="614646" cy="105045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630" y="1275039"/>
            <a:ext cx="182853" cy="1828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81873" y="1370276"/>
            <a:ext cx="8282353" cy="92197"/>
            <a:chOff x="10281873" y="1370276"/>
            <a:chExt cx="8282353" cy="921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1873" y="1370276"/>
              <a:ext cx="8282353" cy="92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71211" y="2215773"/>
            <a:ext cx="8014503" cy="6010877"/>
            <a:chOff x="10271211" y="2215773"/>
            <a:chExt cx="8014503" cy="60108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1211" y="2215773"/>
              <a:ext cx="8014503" cy="601087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2234" y="2047053"/>
            <a:ext cx="2983913" cy="19503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185" y="3477786"/>
            <a:ext cx="4621299" cy="21832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0188" y="-1746959"/>
            <a:ext cx="6300120" cy="9770009"/>
            <a:chOff x="1070188" y="-1746959"/>
            <a:chExt cx="6300120" cy="9770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188" y="-1746959"/>
              <a:ext cx="6300120" cy="97700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5964" y="2082212"/>
            <a:ext cx="4702502" cy="12724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583221" y="8719195"/>
            <a:ext cx="8953529" cy="92197"/>
            <a:chOff x="-1583221" y="8719195"/>
            <a:chExt cx="8953529" cy="921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583221" y="8719195"/>
              <a:ext cx="8953529" cy="921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29079" y="3051946"/>
            <a:ext cx="6216589" cy="6377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13948" y="3006634"/>
            <a:ext cx="4219758" cy="128164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09803" y="1276832"/>
            <a:ext cx="5565830" cy="13603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29079" y="3976375"/>
            <a:ext cx="8860539" cy="12662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88917" y="5542794"/>
            <a:ext cx="6789108" cy="6395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88917" y="6586317"/>
            <a:ext cx="8617076" cy="12619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350620"/>
            <a:ext cx="18502761" cy="5259666"/>
            <a:chOff x="0" y="5350620"/>
            <a:chExt cx="18502761" cy="52596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350620"/>
              <a:ext cx="18502761" cy="52596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526" y="1187593"/>
            <a:ext cx="4970698" cy="11822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36674" y="1732142"/>
            <a:ext cx="5892517" cy="92197"/>
            <a:chOff x="14136674" y="1732142"/>
            <a:chExt cx="5892517" cy="921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136674" y="1732142"/>
              <a:ext cx="5892517" cy="92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8499" y="7558789"/>
            <a:ext cx="3482353" cy="1752750"/>
            <a:chOff x="1248499" y="7558789"/>
            <a:chExt cx="3482353" cy="17527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8558" y="7516885"/>
              <a:ext cx="1300488" cy="49572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0405" y="8127765"/>
              <a:ext cx="2844260" cy="12442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9682" y="7558789"/>
            <a:ext cx="3482353" cy="1797568"/>
            <a:chOff x="9439682" y="7558789"/>
            <a:chExt cx="3482353" cy="17975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9711" y="7516885"/>
              <a:ext cx="1293224" cy="50186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1588" y="8127765"/>
              <a:ext cx="2874100" cy="12454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35238" y="7581196"/>
            <a:ext cx="3482353" cy="1755522"/>
            <a:chOff x="13535238" y="7581196"/>
            <a:chExt cx="3482353" cy="17555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85369" y="7539293"/>
              <a:ext cx="1316970" cy="49739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97144" y="8150172"/>
              <a:ext cx="2727945" cy="12454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44091" y="7558789"/>
            <a:ext cx="3482353" cy="1752750"/>
            <a:chOff x="5344091" y="7558789"/>
            <a:chExt cx="3482353" cy="17527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94139" y="7516885"/>
              <a:ext cx="1301884" cy="49739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05996" y="8127765"/>
              <a:ext cx="2874862" cy="12472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87840" y="5899821"/>
            <a:ext cx="1403671" cy="1403671"/>
            <a:chOff x="2287840" y="5899821"/>
            <a:chExt cx="1403671" cy="14036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7840" y="5899821"/>
              <a:ext cx="1403671" cy="14036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86749" y="5899821"/>
            <a:ext cx="1397035" cy="1397035"/>
            <a:chOff x="6386749" y="5899821"/>
            <a:chExt cx="1397035" cy="139703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86749" y="5899821"/>
              <a:ext cx="1397035" cy="13970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577102" y="5899821"/>
            <a:ext cx="1398695" cy="1398695"/>
            <a:chOff x="14577102" y="5899821"/>
            <a:chExt cx="1398695" cy="13986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77102" y="5899821"/>
              <a:ext cx="1398695" cy="13986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73295" y="1746919"/>
            <a:ext cx="6171429" cy="2883214"/>
            <a:chOff x="9473295" y="1746919"/>
            <a:chExt cx="6171429" cy="28832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73295" y="1746919"/>
              <a:ext cx="6171429" cy="28832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82653" y="5899821"/>
            <a:ext cx="1396411" cy="1396411"/>
            <a:chOff x="10482653" y="5899821"/>
            <a:chExt cx="1396411" cy="139641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82653" y="5899821"/>
              <a:ext cx="1396411" cy="13964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39682" y="1746919"/>
            <a:ext cx="6216676" cy="2883214"/>
            <a:chOff x="9439682" y="1746919"/>
            <a:chExt cx="6216676" cy="28832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39682" y="1746919"/>
              <a:ext cx="6216676" cy="28832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94958" y="-152189"/>
            <a:ext cx="6300120" cy="10504570"/>
            <a:chOff x="11994958" y="-152189"/>
            <a:chExt cx="6300120" cy="105045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94958" y="-152189"/>
              <a:ext cx="6300120" cy="105045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4580" y="4234748"/>
            <a:ext cx="8953529" cy="92197"/>
            <a:chOff x="-3414580" y="4234748"/>
            <a:chExt cx="8953529" cy="92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3414580" y="4234748"/>
              <a:ext cx="8953529" cy="921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4599248" y="4154748"/>
            <a:ext cx="4595759" cy="11821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235" y="2047054"/>
            <a:ext cx="2983899" cy="19503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3185" y="3477786"/>
            <a:ext cx="4621299" cy="21832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2234" y="4931377"/>
            <a:ext cx="2611122" cy="20448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899" y="-145867"/>
            <a:ext cx="614646" cy="10504570"/>
            <a:chOff x="-147899" y="-145867"/>
            <a:chExt cx="614646" cy="105045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899" y="-145867"/>
              <a:ext cx="614646" cy="105045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630" y="1275039"/>
            <a:ext cx="182853" cy="1828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81873" y="1370276"/>
            <a:ext cx="8282353" cy="92197"/>
            <a:chOff x="10281873" y="1370276"/>
            <a:chExt cx="8282353" cy="921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1873" y="1370276"/>
              <a:ext cx="8282353" cy="921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3236" y="2047053"/>
            <a:ext cx="4860879" cy="19503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3185" y="3477786"/>
            <a:ext cx="4621299" cy="21832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81873" y="1844081"/>
            <a:ext cx="7837689" cy="7206284"/>
            <a:chOff x="10281873" y="1844081"/>
            <a:chExt cx="7837689" cy="7206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81873" y="1844081"/>
              <a:ext cx="7837689" cy="72062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0188" y="-1746959"/>
            <a:ext cx="6300120" cy="9770009"/>
            <a:chOff x="1070188" y="-1746959"/>
            <a:chExt cx="6300120" cy="9770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188" y="-1746959"/>
              <a:ext cx="6300120" cy="97700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5964" y="2082212"/>
            <a:ext cx="4702502" cy="12724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583221" y="8719195"/>
            <a:ext cx="8953529" cy="92197"/>
            <a:chOff x="-1583221" y="8719195"/>
            <a:chExt cx="8953529" cy="921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583221" y="8719195"/>
              <a:ext cx="8953529" cy="921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29079" y="3051946"/>
            <a:ext cx="7308485" cy="6395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6091" y="2995429"/>
            <a:ext cx="5329370" cy="128164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09803" y="1276832"/>
            <a:ext cx="5565830" cy="13603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29079" y="4087489"/>
            <a:ext cx="8953786" cy="12644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29080" y="5860254"/>
            <a:ext cx="8727136" cy="63956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88917" y="7172860"/>
            <a:ext cx="5457575" cy="6395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350620"/>
            <a:ext cx="18502761" cy="5259666"/>
            <a:chOff x="0" y="5350620"/>
            <a:chExt cx="18502761" cy="52596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350620"/>
              <a:ext cx="18502761" cy="52596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526" y="1187593"/>
            <a:ext cx="4970698" cy="11822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36674" y="1732142"/>
            <a:ext cx="5892517" cy="92197"/>
            <a:chOff x="14136674" y="1732142"/>
            <a:chExt cx="5892517" cy="921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136674" y="1732142"/>
              <a:ext cx="5892517" cy="92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8495" y="7558789"/>
            <a:ext cx="3482353" cy="1755520"/>
            <a:chOff x="1248495" y="7558789"/>
            <a:chExt cx="3482353" cy="17555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8558" y="7516885"/>
              <a:ext cx="1300488" cy="49572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0401" y="8127763"/>
              <a:ext cx="3040065" cy="12485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9686" y="7558789"/>
            <a:ext cx="3482353" cy="1755520"/>
            <a:chOff x="9439686" y="7558789"/>
            <a:chExt cx="3482353" cy="17555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9711" y="7516885"/>
              <a:ext cx="1293224" cy="50186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1591" y="8127763"/>
              <a:ext cx="2874100" cy="12426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35238" y="7581197"/>
            <a:ext cx="3482353" cy="2154685"/>
            <a:chOff x="13535238" y="7581197"/>
            <a:chExt cx="3482353" cy="21546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85369" y="7539294"/>
              <a:ext cx="1316970" cy="49739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97144" y="8150172"/>
              <a:ext cx="3290723" cy="16460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44095" y="7558789"/>
            <a:ext cx="3482353" cy="1755520"/>
            <a:chOff x="5344095" y="7558789"/>
            <a:chExt cx="3482353" cy="17555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94139" y="7516885"/>
              <a:ext cx="1301884" cy="49739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06001" y="8127763"/>
              <a:ext cx="2874862" cy="12472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80186" y="5899821"/>
            <a:ext cx="1401345" cy="1401345"/>
            <a:chOff x="10480186" y="5899821"/>
            <a:chExt cx="1401345" cy="14013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80186" y="5899821"/>
              <a:ext cx="1401345" cy="14013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73295" y="1746919"/>
            <a:ext cx="6171429" cy="2883214"/>
            <a:chOff x="9473295" y="1746919"/>
            <a:chExt cx="6171429" cy="28832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73295" y="1746919"/>
              <a:ext cx="6171429" cy="28832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89391" y="5898059"/>
            <a:ext cx="1400560" cy="1400560"/>
            <a:chOff x="2289391" y="5898059"/>
            <a:chExt cx="1400560" cy="14005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89391" y="5898059"/>
              <a:ext cx="1400560" cy="14005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85930" y="5899821"/>
            <a:ext cx="1398683" cy="1398683"/>
            <a:chOff x="6385930" y="5899821"/>
            <a:chExt cx="1398683" cy="13986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85930" y="5899821"/>
              <a:ext cx="1398683" cy="13986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75976" y="5900290"/>
            <a:ext cx="1400876" cy="1400876"/>
            <a:chOff x="14575976" y="5900290"/>
            <a:chExt cx="1400876" cy="140087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75976" y="5900290"/>
              <a:ext cx="1400876" cy="14008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39686" y="1746919"/>
            <a:ext cx="6205038" cy="2993795"/>
            <a:chOff x="9439686" y="1746919"/>
            <a:chExt cx="6205038" cy="29937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39686" y="1746919"/>
              <a:ext cx="6205038" cy="29937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2022-03-18T14:53:35Z</dcterms:created>
  <dcterms:modified xsi:type="dcterms:W3CDTF">2022-03-18T14:53:35Z</dcterms:modified>
</cp:coreProperties>
</file>